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"/>
  </p:notesMasterIdLst>
  <p:sldIdLst>
    <p:sldId id="256" r:id="rId2"/>
  </p:sldIdLst>
  <p:sldSz cx="13716000" cy="13716000"/>
  <p:notesSz cx="6797675" cy="9926638"/>
  <p:embeddedFontLst>
    <p:embeddedFont>
      <p:font typeface="Montserrat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B65"/>
    <a:srgbClr val="97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633" autoAdjust="0"/>
  </p:normalViewPr>
  <p:slideViewPr>
    <p:cSldViewPr snapToGrid="0">
      <p:cViewPr varScale="1">
        <p:scale>
          <a:sx n="36" d="100"/>
          <a:sy n="36" d="100"/>
        </p:scale>
        <p:origin x="2280" y="48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744538"/>
            <a:ext cx="37226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8288" y="744538"/>
            <a:ext cx="37226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" name="Google Shape;20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09" y="7479217"/>
            <a:ext cx="3816626" cy="5853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>
  <p:cSld name="TITLE_1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78" y="8048599"/>
            <a:ext cx="3746539" cy="5276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1_Diapositive de titre 1 1 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C47424E-E81B-394C-B703-DDC03F501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826"/>
          <a:stretch/>
        </p:blipFill>
        <p:spPr>
          <a:xfrm>
            <a:off x="-3337555" y="2484783"/>
            <a:ext cx="9354570" cy="1087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1_Diapositive de titre 1 1 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3A8490-1972-8149-8263-FEEDDC25F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9028"/>
          <a:stretch/>
        </p:blipFill>
        <p:spPr>
          <a:xfrm>
            <a:off x="-1709530" y="2341435"/>
            <a:ext cx="9601199" cy="109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1_Diapositive de titre 1 1 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B5FB14-0604-2C47-B17D-100BDC2EE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9882"/>
          <a:stretch/>
        </p:blipFill>
        <p:spPr>
          <a:xfrm>
            <a:off x="-3907301" y="635108"/>
            <a:ext cx="7730652" cy="181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 1" preserve="1">
  <p:cSld name="1_Diapositive de titre 1 1 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>
          <a:blip r:embed="rId2"/>
          <a:srcRect/>
          <a:stretch/>
        </p:blipFill>
        <p:spPr>
          <a:xfrm>
            <a:off x="-41975" y="-41975"/>
            <a:ext cx="13799948" cy="1379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2766BB-2779-764F-B96E-74E306918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144"/>
          <a:stretch/>
        </p:blipFill>
        <p:spPr>
          <a:xfrm>
            <a:off x="-41975" y="7496338"/>
            <a:ext cx="4075046" cy="58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3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;p6">
            <a:extLst>
              <a:ext uri="{FF2B5EF4-FFF2-40B4-BE49-F238E27FC236}">
                <a16:creationId xmlns:a16="http://schemas.microsoft.com/office/drawing/2014/main" id="{B68D5BCA-D1E0-C44C-A152-C2B4C67772E9}"/>
              </a:ext>
            </a:extLst>
          </p:cNvPr>
          <p:cNvSpPr txBox="1"/>
          <p:nvPr/>
        </p:nvSpPr>
        <p:spPr>
          <a:xfrm>
            <a:off x="4303650" y="3727602"/>
            <a:ext cx="51087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Infirmier/Infirmière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23;p6">
            <a:extLst>
              <a:ext uri="{FF2B5EF4-FFF2-40B4-BE49-F238E27FC236}">
                <a16:creationId xmlns:a16="http://schemas.microsoft.com/office/drawing/2014/main" id="{ABB50AE7-7282-5A48-A7A4-42F2D89A625F}"/>
              </a:ext>
            </a:extLst>
          </p:cNvPr>
          <p:cNvSpPr txBox="1"/>
          <p:nvPr/>
        </p:nvSpPr>
        <p:spPr>
          <a:xfrm>
            <a:off x="6514100" y="4641125"/>
            <a:ext cx="604366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 smtClean="0">
                <a:solidFill>
                  <a:srgbClr val="F47575"/>
                </a:solidFill>
                <a:latin typeface="Montserrat"/>
                <a:ea typeface="Montserrat"/>
                <a:cs typeface="Montserrat"/>
                <a:sym typeface="Montserrat"/>
              </a:rPr>
              <a:t>Domaine Les Chênes Rouges</a:t>
            </a:r>
            <a:endParaRPr sz="2500" b="1" dirty="0">
              <a:solidFill>
                <a:srgbClr val="F4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24;p6">
            <a:extLst>
              <a:ext uri="{FF2B5EF4-FFF2-40B4-BE49-F238E27FC236}">
                <a16:creationId xmlns:a16="http://schemas.microsoft.com/office/drawing/2014/main" id="{061F9D26-0395-314B-A318-68C5A5632F22}"/>
              </a:ext>
            </a:extLst>
          </p:cNvPr>
          <p:cNvSpPr txBox="1"/>
          <p:nvPr/>
        </p:nvSpPr>
        <p:spPr>
          <a:xfrm>
            <a:off x="6514100" y="5059075"/>
            <a:ext cx="51087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dirty="0" smtClean="0">
                <a:solidFill>
                  <a:srgbClr val="F47575"/>
                </a:solidFill>
                <a:latin typeface="Montserrat"/>
                <a:ea typeface="Montserrat"/>
                <a:cs typeface="Montserrat"/>
                <a:sym typeface="Montserrat"/>
              </a:rPr>
              <a:t>Bourron-Marlotte 77</a:t>
            </a:r>
            <a:endParaRPr sz="2500" dirty="0">
              <a:solidFill>
                <a:srgbClr val="F475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C68992-FEEB-5542-9EB1-579D3DF61247}"/>
              </a:ext>
            </a:extLst>
          </p:cNvPr>
          <p:cNvSpPr txBox="1"/>
          <p:nvPr/>
        </p:nvSpPr>
        <p:spPr>
          <a:xfrm>
            <a:off x="3380052" y="6232722"/>
            <a:ext cx="7712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A10B65"/>
                </a:solidFill>
                <a:latin typeface="Montserrat"/>
                <a:ea typeface="Montserrat"/>
                <a:cs typeface="Montserrat"/>
              </a:rPr>
              <a:t>EHPAD médicalisé accueillant 80 résidents dans un cadre privilégié et verdoyant</a:t>
            </a:r>
          </a:p>
          <a:p>
            <a:pPr algn="ctr"/>
            <a:r>
              <a:rPr lang="fr-FR" sz="2500" dirty="0" smtClean="0">
                <a:solidFill>
                  <a:srgbClr val="A10B65"/>
                </a:solidFill>
                <a:latin typeface="Montserrat"/>
                <a:ea typeface="Montserrat"/>
                <a:cs typeface="Montserrat"/>
              </a:rPr>
              <a:t>Recherche 1 poste IDE en CDI temps plein</a:t>
            </a:r>
            <a:endParaRPr lang="fr-FR" sz="2500" dirty="0">
              <a:solidFill>
                <a:srgbClr val="A10B65"/>
              </a:solidFill>
              <a:latin typeface="Montserrat"/>
              <a:ea typeface="Montserrat"/>
              <a:cs typeface="Montserrat"/>
            </a:endParaRPr>
          </a:p>
          <a:p>
            <a:endParaRPr lang="fr-FR" sz="2500" dirty="0">
              <a:solidFill>
                <a:srgbClr val="A10B65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5C68992-FEEB-5542-9EB1-579D3DF61247}"/>
              </a:ext>
            </a:extLst>
          </p:cNvPr>
          <p:cNvSpPr txBox="1"/>
          <p:nvPr/>
        </p:nvSpPr>
        <p:spPr>
          <a:xfrm>
            <a:off x="3897613" y="10170313"/>
            <a:ext cx="7712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A10B65"/>
                </a:solidFill>
                <a:latin typeface="Montserrat"/>
                <a:ea typeface="Montserrat"/>
                <a:cs typeface="Montserrat"/>
              </a:rPr>
              <a:t>Envoyer votre candidature</a:t>
            </a:r>
          </a:p>
          <a:p>
            <a:r>
              <a:rPr lang="fr-FR" sz="2500" b="1" dirty="0" smtClean="0">
                <a:solidFill>
                  <a:srgbClr val="A10B65"/>
                </a:solidFill>
                <a:latin typeface="Montserrat"/>
                <a:ea typeface="Montserrat"/>
                <a:cs typeface="Montserrat"/>
              </a:rPr>
              <a:t>à l’adresse suivante :</a:t>
            </a:r>
          </a:p>
          <a:p>
            <a:r>
              <a:rPr lang="fr-FR" sz="2500" b="1" dirty="0" smtClean="0">
                <a:solidFill>
                  <a:srgbClr val="A10B65"/>
                </a:solidFill>
                <a:latin typeface="Montserrat"/>
                <a:ea typeface="Montserrat"/>
                <a:cs typeface="Montserrat"/>
              </a:rPr>
              <a:t>g.berthelo@colisee.fr</a:t>
            </a:r>
            <a:endParaRPr lang="fr-FR" sz="2500" b="1" dirty="0">
              <a:solidFill>
                <a:srgbClr val="A10B65"/>
              </a:solidFill>
              <a:latin typeface="Montserrat"/>
              <a:ea typeface="Montserrat"/>
              <a:cs typeface="Montserrat"/>
            </a:endParaRPr>
          </a:p>
          <a:p>
            <a:endParaRPr lang="fr-FR" sz="2500" dirty="0">
              <a:solidFill>
                <a:srgbClr val="A10B65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34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REY Anne-Charlotte</dc:creator>
  <cp:lastModifiedBy>BML BourronMarlotte Direction</cp:lastModifiedBy>
  <cp:revision>16</cp:revision>
  <cp:lastPrinted>2024-01-18T10:22:06Z</cp:lastPrinted>
  <dcterms:modified xsi:type="dcterms:W3CDTF">2024-01-18T10:23:30Z</dcterms:modified>
</cp:coreProperties>
</file>